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Photoelectron Spectroscopy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5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Photoelectron Spectroscopy is a technique that allows scientists to determine the electronic configurations of atoms and molecules.</a:t>
            </a:r>
          </a:p>
          <a:p>
            <a:r>
              <a:rPr lang="en-US" dirty="0" smtClean="0"/>
              <a:t>Recall from the earlier chapters the Photoelectric Effect ( Albert Einstein ), who determined that when light of a certain wavelength hits a metal, electrons are removed.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0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energy needed to remove the electron is the Binding Energy.</a:t>
            </a:r>
          </a:p>
          <a:p>
            <a:r>
              <a:rPr lang="en-US" dirty="0" smtClean="0"/>
              <a:t>The Binding Energy is going to be higher for core electrons, which should make sense since they are harder to remove.</a:t>
            </a:r>
          </a:p>
          <a:p>
            <a:r>
              <a:rPr lang="en-US" dirty="0" smtClean="0"/>
              <a:t>UPS uses UV light and is god for valence electrons.</a:t>
            </a:r>
          </a:p>
          <a:p>
            <a:r>
              <a:rPr lang="en-US" dirty="0" smtClean="0"/>
              <a:t>XPS uses X-rays and is good for core electrons.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7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Central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Energy added to the species must be conserved with the energy coming out.  So we get this formula: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photon</a:t>
            </a:r>
            <a:r>
              <a:rPr lang="en-US" dirty="0" smtClean="0"/>
              <a:t> = BE + </a:t>
            </a:r>
            <a:r>
              <a:rPr lang="en-US" dirty="0" err="1" smtClean="0"/>
              <a:t>KE</a:t>
            </a:r>
            <a:r>
              <a:rPr lang="en-US" baseline="-25000" dirty="0" err="1" smtClean="0"/>
              <a:t>electron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The released energy can be analyzed and a spectra produced.</a:t>
            </a:r>
          </a:p>
          <a:p>
            <a:endParaRPr lang="en-US" dirty="0"/>
          </a:p>
          <a:p>
            <a:r>
              <a:rPr lang="en-US" dirty="0" smtClean="0"/>
              <a:t>The spectra is the key to PES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7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Let’s Take a Look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62400"/>
            <a:ext cx="6781800" cy="2637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990600"/>
            <a:ext cx="8077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 at the PES spectra below.</a:t>
            </a:r>
          </a:p>
          <a:p>
            <a:endParaRPr lang="en-US" sz="1000" dirty="0"/>
          </a:p>
          <a:p>
            <a:r>
              <a:rPr lang="en-US" dirty="0" smtClean="0"/>
              <a:t>You notice two peaks:  This tells us that there are two different types of orbitals that each have their own Binding Energy.</a:t>
            </a:r>
          </a:p>
          <a:p>
            <a:endParaRPr lang="en-US" sz="1000" dirty="0"/>
          </a:p>
          <a:p>
            <a:r>
              <a:rPr lang="en-US" dirty="0" smtClean="0"/>
              <a:t>The higher the Binding Energy, the more it is a core electron.</a:t>
            </a:r>
          </a:p>
          <a:p>
            <a:endParaRPr lang="en-US" sz="1000" dirty="0"/>
          </a:p>
          <a:p>
            <a:r>
              <a:rPr lang="en-US" dirty="0" smtClean="0"/>
              <a:t>The higher the peaks, the more electrons there are in that shell.   So we want to look at the relative heights from one peak to the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61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Take a Look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7162800" cy="251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3810000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determine that the peak at 6.26 must be a core orbital due to it having a higher Binding Energy.</a:t>
            </a:r>
          </a:p>
          <a:p>
            <a:endParaRPr lang="en-US" dirty="0"/>
          </a:p>
          <a:p>
            <a:r>
              <a:rPr lang="en-US" dirty="0" smtClean="0"/>
              <a:t>We can also determine that since it is twice as high, it must have twice the number of electrons in it.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541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38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photoelectron spectroscopy spect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2221"/>
            <a:ext cx="8763000" cy="657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457200"/>
            <a:ext cx="7772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0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8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283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Photoelectron Spectroscopy </vt:lpstr>
      <vt:lpstr>An Introduction</vt:lpstr>
      <vt:lpstr>Introduction</vt:lpstr>
      <vt:lpstr>The Central Theory</vt:lpstr>
      <vt:lpstr>Let’s Take a Look</vt:lpstr>
      <vt:lpstr>Let’s Take a Look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Scramling</dc:creator>
  <cp:lastModifiedBy>Owner</cp:lastModifiedBy>
  <cp:revision>4</cp:revision>
  <dcterms:created xsi:type="dcterms:W3CDTF">2006-08-16T00:00:00Z</dcterms:created>
  <dcterms:modified xsi:type="dcterms:W3CDTF">2017-11-21T07:41:22Z</dcterms:modified>
</cp:coreProperties>
</file>