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66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Photoelectron Spectroscopy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 is 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543098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2608" y="3429000"/>
            <a:ext cx="8458200" cy="257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is not useful here to compare numbers such as 104 and 239.  </a:t>
            </a:r>
          </a:p>
          <a:p>
            <a:endParaRPr lang="en-US" sz="1050" dirty="0"/>
          </a:p>
          <a:p>
            <a:r>
              <a:rPr lang="en-US" sz="2000" dirty="0" smtClean="0"/>
              <a:t>What we need to do here is to look at how many different orbitals are being used.   Element X has 4 different orbitals, since it has 4 different values.</a:t>
            </a:r>
          </a:p>
          <a:p>
            <a:endParaRPr lang="en-US" sz="1000" dirty="0"/>
          </a:p>
          <a:p>
            <a:r>
              <a:rPr lang="en-US" sz="2000" dirty="0" smtClean="0"/>
              <a:t>Element Y has 5 different values.  </a:t>
            </a:r>
          </a:p>
          <a:p>
            <a:endParaRPr lang="en-US" sz="1000" dirty="0"/>
          </a:p>
          <a:p>
            <a:r>
              <a:rPr lang="en-US" sz="2000" dirty="0" smtClean="0"/>
              <a:t>On this basis, we can conclude that Element X is Sodium:  1s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2s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2p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3s</a:t>
            </a:r>
            <a:r>
              <a:rPr lang="en-US" sz="2000" baseline="30000" dirty="0" smtClean="0"/>
              <a:t>1 </a:t>
            </a:r>
          </a:p>
          <a:p>
            <a:endParaRPr lang="en-US" sz="1000" baseline="30000" dirty="0"/>
          </a:p>
          <a:p>
            <a:r>
              <a:rPr lang="en-US" sz="2000" dirty="0" smtClean="0"/>
              <a:t>Therefore Element Y must be Sulfur (which has additional 3p orbitals)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247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applied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process can be used to determine Ionization Energies.</a:t>
            </a:r>
          </a:p>
          <a:p>
            <a:r>
              <a:rPr lang="en-US" dirty="0" smtClean="0"/>
              <a:t>Also it is an analytical tool to determine the identities of unknown species.</a:t>
            </a:r>
          </a:p>
          <a:p>
            <a:r>
              <a:rPr lang="en-US" dirty="0" smtClean="0"/>
              <a:t>The difficulties arise when there are many atoms in a species such as some types of rocks.  </a:t>
            </a:r>
            <a:endParaRPr lang="en-US" dirty="0"/>
          </a:p>
          <a:p>
            <a:r>
              <a:rPr lang="en-US" dirty="0" smtClean="0"/>
              <a:t>Those spectra must be carefully analyzed and the elemental spectra isolated.</a:t>
            </a:r>
            <a:endParaRPr lang="en-US" dirty="0"/>
          </a:p>
          <a:p>
            <a:r>
              <a:rPr lang="en-US" dirty="0" smtClean="0"/>
              <a:t>A computer comes in handy for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7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Photoelectron Spectroscopy is a technique that allows scientists to determine the electronic configurations of atoms and molecules.</a:t>
            </a:r>
          </a:p>
          <a:p>
            <a:r>
              <a:rPr lang="en-US" dirty="0" smtClean="0"/>
              <a:t>Recall from the earlier chapters the Photoelectric Effect ( Albert Einstein ), who determined that when light of a certain wavelength hits a metal, electrons are removed.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energy needed to remove the electron is the Binding Energy.</a:t>
            </a:r>
          </a:p>
          <a:p>
            <a:r>
              <a:rPr lang="en-US" dirty="0" smtClean="0"/>
              <a:t>The Binding Energy is going to be higher for core electrons, which should make sense since they are harder to remove.</a:t>
            </a:r>
          </a:p>
          <a:p>
            <a:r>
              <a:rPr lang="en-US" dirty="0" smtClean="0"/>
              <a:t>UPS uses UV light and is good for valence electrons.</a:t>
            </a:r>
          </a:p>
          <a:p>
            <a:r>
              <a:rPr lang="en-US" dirty="0" smtClean="0"/>
              <a:t>XPS uses X-rays and is good for core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Central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added to the species must be conserved with the energy coming out.  So we get this formula: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dirty="0" smtClean="0"/>
              <a:t> = BE + </a:t>
            </a:r>
            <a:r>
              <a:rPr lang="en-US" dirty="0" err="1" smtClean="0"/>
              <a:t>KE</a:t>
            </a:r>
            <a:r>
              <a:rPr lang="en-US" baseline="-25000" dirty="0" err="1" smtClean="0"/>
              <a:t>electron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The released energy can be analyzed and a spectra produced.</a:t>
            </a:r>
          </a:p>
          <a:p>
            <a:endParaRPr lang="en-US" dirty="0"/>
          </a:p>
          <a:p>
            <a:r>
              <a:rPr lang="en-US" dirty="0" smtClean="0"/>
              <a:t>The spectra is the key to PES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7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Take a Look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6200"/>
            <a:ext cx="6781800" cy="263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990600"/>
            <a:ext cx="8077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at the PES spectra below.</a:t>
            </a:r>
          </a:p>
          <a:p>
            <a:endParaRPr lang="en-US" sz="1000" dirty="0"/>
          </a:p>
          <a:p>
            <a:r>
              <a:rPr lang="en-US" dirty="0" smtClean="0"/>
              <a:t>You notice two peaks:  This tells us that there are two different types of orbitals that each have their own Binding Energy.</a:t>
            </a:r>
          </a:p>
          <a:p>
            <a:endParaRPr lang="en-US" sz="1000" dirty="0"/>
          </a:p>
          <a:p>
            <a:r>
              <a:rPr lang="en-US" dirty="0" smtClean="0"/>
              <a:t>The higher the Binding Energy, the more it is a core electron.</a:t>
            </a:r>
          </a:p>
          <a:p>
            <a:endParaRPr lang="en-US" sz="1000" dirty="0"/>
          </a:p>
          <a:p>
            <a:r>
              <a:rPr lang="en-US" dirty="0" smtClean="0"/>
              <a:t>The higher the peaks, the more electrons there are in that shell.   So we want to look at the relative heights from one peak to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Take a Look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7162800" cy="251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8100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determine that the peak at 6.26 must be a core orbital due to it having a higher Binding Energy.</a:t>
            </a:r>
          </a:p>
          <a:p>
            <a:endParaRPr lang="en-US" dirty="0"/>
          </a:p>
          <a:p>
            <a:r>
              <a:rPr lang="en-US" dirty="0" smtClean="0"/>
              <a:t>We can also determine that since it is twice as high, it must have twice the number of electrons in it.   </a:t>
            </a:r>
          </a:p>
          <a:p>
            <a:endParaRPr lang="en-US" dirty="0"/>
          </a:p>
          <a:p>
            <a:r>
              <a:rPr lang="en-US" dirty="0" smtClean="0"/>
              <a:t>This is an atom of Lithium:  1s</a:t>
            </a:r>
            <a:r>
              <a:rPr lang="en-US" baseline="30000" dirty="0" smtClean="0"/>
              <a:t>2</a:t>
            </a:r>
            <a:r>
              <a:rPr lang="en-US" dirty="0" smtClean="0"/>
              <a:t> 2s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4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hotoelectron spectroscopy spec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2221"/>
            <a:ext cx="8763000" cy="657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7784" y="812512"/>
            <a:ext cx="782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Predict the element from the spectra below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0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334000"/>
          </a:xfrm>
        </p:spPr>
        <p:txBody>
          <a:bodyPr/>
          <a:lstStyle/>
          <a:p>
            <a:r>
              <a:rPr lang="en-US" dirty="0" smtClean="0"/>
              <a:t>First we see that there are 3 peaks, and therefore 3 different orbitals.</a:t>
            </a:r>
          </a:p>
          <a:p>
            <a:r>
              <a:rPr lang="en-US" dirty="0" smtClean="0"/>
              <a:t>The graph is prepared so that it is easy to determine relative heights.</a:t>
            </a:r>
          </a:p>
          <a:p>
            <a:r>
              <a:rPr lang="en-US" dirty="0" smtClean="0"/>
              <a:t>The orbital with the lowest energy has the most electrons.</a:t>
            </a:r>
          </a:p>
          <a:p>
            <a:r>
              <a:rPr lang="en-US" dirty="0" smtClean="0"/>
              <a:t>We determine that it is Oxygen:  1s</a:t>
            </a:r>
            <a:r>
              <a:rPr lang="en-US" baseline="30000" dirty="0" smtClean="0"/>
              <a:t>2</a:t>
            </a:r>
            <a:r>
              <a:rPr lang="en-US" dirty="0" smtClean="0"/>
              <a:t> 2s</a:t>
            </a:r>
            <a:r>
              <a:rPr lang="en-US" baseline="30000" dirty="0" smtClean="0"/>
              <a:t>2</a:t>
            </a:r>
            <a:r>
              <a:rPr lang="en-US" dirty="0" smtClean="0"/>
              <a:t> 2p</a:t>
            </a:r>
            <a:r>
              <a:rPr lang="en-US" baseline="300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3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the data is in </a:t>
            </a:r>
            <a:br>
              <a:rPr lang="en-US" dirty="0" smtClean="0"/>
            </a:br>
            <a:r>
              <a:rPr lang="en-US" dirty="0" smtClean="0"/>
              <a:t>more tabular form.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2616"/>
            <a:ext cx="7543800" cy="471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88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513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Photoelectron Spectroscopy </vt:lpstr>
      <vt:lpstr>An Introduction</vt:lpstr>
      <vt:lpstr>Introduction</vt:lpstr>
      <vt:lpstr>The Central Theory</vt:lpstr>
      <vt:lpstr>Let’s Take a Look</vt:lpstr>
      <vt:lpstr>Let’s Take a Look</vt:lpstr>
      <vt:lpstr>PowerPoint Presentation</vt:lpstr>
      <vt:lpstr>How to Solve</vt:lpstr>
      <vt:lpstr>Sometimes the data is in  more tabular form.</vt:lpstr>
      <vt:lpstr>Here is what to look for</vt:lpstr>
      <vt:lpstr>How is this applied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Scramling</dc:creator>
  <cp:lastModifiedBy>John Scramling</cp:lastModifiedBy>
  <cp:revision>11</cp:revision>
  <dcterms:created xsi:type="dcterms:W3CDTF">2006-08-16T00:00:00Z</dcterms:created>
  <dcterms:modified xsi:type="dcterms:W3CDTF">2018-11-13T06:38:17Z</dcterms:modified>
</cp:coreProperties>
</file>